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6" r:id="rId6"/>
    <p:sldId id="277" r:id="rId7"/>
    <p:sldId id="278" r:id="rId8"/>
    <p:sldId id="262" r:id="rId9"/>
    <p:sldId id="260" r:id="rId10"/>
    <p:sldId id="271" r:id="rId11"/>
    <p:sldId id="261" r:id="rId12"/>
    <p:sldId id="273" r:id="rId13"/>
    <p:sldId id="263" r:id="rId14"/>
    <p:sldId id="265" r:id="rId15"/>
    <p:sldId id="264" r:id="rId16"/>
    <p:sldId id="266" r:id="rId17"/>
    <p:sldId id="274" r:id="rId18"/>
    <p:sldId id="275" r:id="rId19"/>
    <p:sldId id="267" r:id="rId20"/>
    <p:sldId id="268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tiff>
</file>

<file path=ppt/media/image3.tiff>
</file>

<file path=ppt/media/image4.png>
</file>

<file path=ppt/media/image5.png>
</file>

<file path=ppt/media/image6.tiff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5957F-A534-EB48-8025-D80DA19B8F29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B949EE-0C14-C248-8A08-1FCDEB6E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4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266" y="2404531"/>
            <a:ext cx="8894233" cy="1646302"/>
          </a:xfrm>
        </p:spPr>
        <p:txBody>
          <a:bodyPr/>
          <a:lstStyle/>
          <a:p>
            <a:r>
              <a:rPr lang="en-US" dirty="0" smtClean="0"/>
              <a:t>Web Scraping - Instagram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5563" y="4050833"/>
            <a:ext cx="7766936" cy="1096899"/>
          </a:xfrm>
        </p:spPr>
        <p:txBody>
          <a:bodyPr/>
          <a:lstStyle/>
          <a:p>
            <a:r>
              <a:rPr lang="en-US" dirty="0" smtClean="0"/>
              <a:t>Nelson Chen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33" y="5147731"/>
            <a:ext cx="1438403" cy="14384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7555" y="5075723"/>
            <a:ext cx="1852979" cy="15104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0153" y="5410083"/>
            <a:ext cx="2876514" cy="84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76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7632" y="2160589"/>
            <a:ext cx="4576233" cy="421481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Crane (score = 0.11851)</a:t>
            </a:r>
          </a:p>
          <a:p>
            <a:r>
              <a:rPr lang="en-US" sz="2000" dirty="0" smtClean="0"/>
              <a:t>Solar dish, solar collector, solar, furnace (score = 0.07567)</a:t>
            </a:r>
          </a:p>
          <a:p>
            <a:r>
              <a:rPr lang="en-US" sz="2000" dirty="0" smtClean="0"/>
              <a:t>Parachute, chute (score = 0.06488)</a:t>
            </a:r>
          </a:p>
          <a:p>
            <a:r>
              <a:rPr lang="en-US" sz="2000" dirty="0" smtClean="0"/>
              <a:t>Steel arch bridge (score = 0.02698)</a:t>
            </a:r>
          </a:p>
          <a:p>
            <a:r>
              <a:rPr lang="en-US" sz="2000" dirty="0" smtClean="0"/>
              <a:t>container ship, containership, container vessel (score = 0.01682)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8" y="2160589"/>
            <a:ext cx="4282632" cy="428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0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Air (score = 0.99684)</a:t>
            </a:r>
          </a:p>
          <a:p>
            <a:r>
              <a:rPr lang="en-US" dirty="0" smtClean="0"/>
              <a:t>Balloon </a:t>
            </a:r>
            <a:r>
              <a:rPr lang="en-US" dirty="0"/>
              <a:t>(score = </a:t>
            </a:r>
            <a:r>
              <a:rPr lang="en-US" dirty="0" smtClean="0"/>
              <a:t>0.99685)</a:t>
            </a:r>
          </a:p>
          <a:p>
            <a:r>
              <a:rPr lang="en-US" dirty="0" smtClean="0"/>
              <a:t>Sky </a:t>
            </a:r>
            <a:r>
              <a:rPr lang="en-US" dirty="0"/>
              <a:t>(score = </a:t>
            </a:r>
            <a:r>
              <a:rPr lang="en-US" dirty="0" smtClean="0"/>
              <a:t>0.99579)</a:t>
            </a:r>
          </a:p>
          <a:p>
            <a:r>
              <a:rPr lang="en-US" dirty="0" smtClean="0"/>
              <a:t>Flying </a:t>
            </a:r>
            <a:r>
              <a:rPr lang="en-US" dirty="0"/>
              <a:t>(score = </a:t>
            </a:r>
            <a:r>
              <a:rPr lang="en-US" dirty="0" smtClean="0"/>
              <a:t>0.99501)</a:t>
            </a:r>
          </a:p>
          <a:p>
            <a:r>
              <a:rPr lang="en-US" dirty="0" smtClean="0"/>
              <a:t>Freedom </a:t>
            </a:r>
            <a:r>
              <a:rPr lang="en-US" dirty="0"/>
              <a:t>(score = </a:t>
            </a:r>
            <a:r>
              <a:rPr lang="en-US" dirty="0" smtClean="0"/>
              <a:t>0.99281)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8396"/>
            <a:ext cx="4262966" cy="426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Gun (score = 0.99165)</a:t>
            </a:r>
          </a:p>
          <a:p>
            <a:r>
              <a:rPr lang="en-US" dirty="0" smtClean="0"/>
              <a:t>Lid </a:t>
            </a:r>
            <a:r>
              <a:rPr lang="en-US" dirty="0"/>
              <a:t>(score = </a:t>
            </a:r>
            <a:r>
              <a:rPr lang="en-US" dirty="0" smtClean="0"/>
              <a:t>0.98930)</a:t>
            </a:r>
          </a:p>
          <a:p>
            <a:r>
              <a:rPr lang="en-US" dirty="0" smtClean="0"/>
              <a:t>People </a:t>
            </a:r>
            <a:r>
              <a:rPr lang="en-US" dirty="0"/>
              <a:t>(score = </a:t>
            </a:r>
            <a:r>
              <a:rPr lang="en-US" dirty="0" smtClean="0"/>
              <a:t>0.98835)</a:t>
            </a:r>
          </a:p>
          <a:p>
            <a:r>
              <a:rPr lang="en-US" dirty="0" smtClean="0"/>
              <a:t>Man </a:t>
            </a:r>
            <a:r>
              <a:rPr lang="en-US" dirty="0"/>
              <a:t>(score = </a:t>
            </a:r>
            <a:r>
              <a:rPr lang="en-US" dirty="0" smtClean="0"/>
              <a:t>0.984703)</a:t>
            </a:r>
          </a:p>
          <a:p>
            <a:r>
              <a:rPr lang="en-US" dirty="0" smtClean="0"/>
              <a:t>Weapon </a:t>
            </a:r>
            <a:r>
              <a:rPr lang="en-US" dirty="0"/>
              <a:t>(score = </a:t>
            </a:r>
            <a:r>
              <a:rPr lang="en-US" dirty="0" smtClean="0"/>
              <a:t>0.98191)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2" y="1761463"/>
            <a:ext cx="42799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7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97366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Image Likes by Google Classifier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5" y="863428"/>
            <a:ext cx="9431866" cy="599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Image Likes 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52" y="1562100"/>
            <a:ext cx="6907231" cy="4838700"/>
          </a:xfrm>
        </p:spPr>
      </p:pic>
    </p:spTree>
    <p:extLst>
      <p:ext uri="{BB962C8B-B14F-4D97-AF65-F5344CB8AC3E}">
        <p14:creationId xmlns:p14="http://schemas.microsoft.com/office/powerpoint/2010/main" val="110267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09" y="0"/>
            <a:ext cx="9956799" cy="1320800"/>
          </a:xfrm>
        </p:spPr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</a:t>
            </a:r>
            <a:r>
              <a:rPr lang="en-US" sz="4400" dirty="0" smtClean="0"/>
              <a:t>omments </a:t>
            </a:r>
            <a:r>
              <a:rPr lang="en-US" sz="4400" dirty="0"/>
              <a:t>by Google Classifier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41" y="1020288"/>
            <a:ext cx="9245733" cy="5837712"/>
          </a:xfrm>
        </p:spPr>
      </p:pic>
    </p:spTree>
    <p:extLst>
      <p:ext uri="{BB962C8B-B14F-4D97-AF65-F5344CB8AC3E}">
        <p14:creationId xmlns:p14="http://schemas.microsoft.com/office/powerpoint/2010/main" val="167925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Comments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89" y="1930400"/>
            <a:ext cx="7148558" cy="4927600"/>
          </a:xfrm>
        </p:spPr>
      </p:pic>
    </p:spTree>
    <p:extLst>
      <p:ext uri="{BB962C8B-B14F-4D97-AF65-F5344CB8AC3E}">
        <p14:creationId xmlns:p14="http://schemas.microsoft.com/office/powerpoint/2010/main" val="193927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0"/>
            <a:ext cx="9143999" cy="1320800"/>
          </a:xfrm>
        </p:spPr>
        <p:txBody>
          <a:bodyPr>
            <a:noAutofit/>
          </a:bodyPr>
          <a:lstStyle/>
          <a:p>
            <a:r>
              <a:rPr lang="en-US" sz="4400" dirty="0" smtClean="0"/>
              <a:t>Image Counts by Google Classifier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87" y="1168400"/>
            <a:ext cx="8121889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3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0"/>
            <a:ext cx="9414933" cy="1320800"/>
          </a:xfrm>
        </p:spPr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Counts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</a:t>
            </a:r>
            <a:r>
              <a:rPr lang="en-US" sz="4400" dirty="0"/>
              <a:t>Classifier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83" y="957333"/>
            <a:ext cx="8194232" cy="574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4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Conclusion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38301"/>
            <a:ext cx="9059333" cy="44030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Web scraping is messy and sometimes out your control (server problems)</a:t>
            </a:r>
          </a:p>
          <a:p>
            <a:r>
              <a:rPr lang="en-US" sz="2400" dirty="0" smtClean="0"/>
              <a:t>Computer vision is pretty </a:t>
            </a:r>
            <a:r>
              <a:rPr lang="en-US" sz="2400" dirty="0" smtClean="0"/>
              <a:t>awesome (but needs work)</a:t>
            </a:r>
            <a:endParaRPr lang="en-US" sz="2400" dirty="0" smtClean="0"/>
          </a:p>
          <a:p>
            <a:r>
              <a:rPr lang="en-US" sz="2400" dirty="0" smtClean="0"/>
              <a:t>Not all data will be nicely distributed</a:t>
            </a:r>
            <a:endParaRPr lang="en-US" sz="2400" dirty="0" smtClean="0"/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system seem to be better than the google classifier, but would cost money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07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Agenda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Introduction</a:t>
            </a:r>
          </a:p>
          <a:p>
            <a:r>
              <a:rPr lang="en-US" sz="2400" dirty="0" smtClean="0"/>
              <a:t>Web scraping</a:t>
            </a:r>
          </a:p>
          <a:p>
            <a:r>
              <a:rPr lang="en-US" sz="2400" dirty="0" smtClean="0"/>
              <a:t>Image Classification (Google and </a:t>
            </a:r>
            <a:r>
              <a:rPr lang="en-US" sz="2400" dirty="0" err="1" smtClean="0"/>
              <a:t>Clarifai’s</a:t>
            </a:r>
            <a:r>
              <a:rPr lang="en-US" sz="2400" dirty="0" smtClean="0"/>
              <a:t> software)</a:t>
            </a:r>
          </a:p>
          <a:p>
            <a:r>
              <a:rPr lang="en-US" sz="2400" dirty="0" smtClean="0"/>
              <a:t>Exploratory Analysis of Data</a:t>
            </a:r>
          </a:p>
          <a:p>
            <a:r>
              <a:rPr lang="en-US" sz="2400" dirty="0" smtClean="0"/>
              <a:t>Conclusion</a:t>
            </a:r>
          </a:p>
          <a:p>
            <a:r>
              <a:rPr lang="en-US" sz="2400" dirty="0" smtClean="0"/>
              <a:t>Next steps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53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Future Steps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11867"/>
            <a:ext cx="8805333" cy="42079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Scrape comments and do Natural Language Processing to gain more insight</a:t>
            </a:r>
          </a:p>
          <a:p>
            <a:r>
              <a:rPr lang="en-US" sz="2400" dirty="0" smtClean="0"/>
              <a:t>Use other computer vision models, </a:t>
            </a:r>
            <a:r>
              <a:rPr lang="en-US" sz="2400" dirty="0" err="1" smtClean="0"/>
              <a:t>i.e</a:t>
            </a:r>
            <a:r>
              <a:rPr lang="en-US" sz="2400" dirty="0" smtClean="0"/>
              <a:t> </a:t>
            </a:r>
            <a:r>
              <a:rPr lang="en-US" sz="2400" dirty="0" err="1" smtClean="0"/>
              <a:t>google’s</a:t>
            </a:r>
            <a:r>
              <a:rPr lang="en-US" sz="2400" dirty="0" smtClean="0"/>
              <a:t> show and tell or </a:t>
            </a:r>
            <a:r>
              <a:rPr lang="en-US" sz="2400" dirty="0" err="1" smtClean="0"/>
              <a:t>caffe</a:t>
            </a:r>
            <a:r>
              <a:rPr lang="en-US" sz="2400" dirty="0" smtClean="0"/>
              <a:t> model zoo</a:t>
            </a:r>
          </a:p>
          <a:p>
            <a:r>
              <a:rPr lang="en-US" sz="2400" dirty="0" smtClean="0"/>
              <a:t>Train new model for specific category (</a:t>
            </a:r>
            <a:r>
              <a:rPr lang="en-US" sz="2400" dirty="0" err="1" smtClean="0"/>
              <a:t>i.e</a:t>
            </a:r>
            <a:r>
              <a:rPr lang="en-US" sz="2400" dirty="0" smtClean="0"/>
              <a:t> food) and perform similar analysis but on </a:t>
            </a:r>
            <a:r>
              <a:rPr lang="en-US" sz="2400" dirty="0" smtClean="0"/>
              <a:t>[food] </a:t>
            </a:r>
            <a:r>
              <a:rPr lang="en-US" sz="2400" dirty="0" err="1" smtClean="0"/>
              <a:t>instagram</a:t>
            </a:r>
            <a:endParaRPr lang="en-US" sz="2400" dirty="0" smtClean="0"/>
          </a:p>
          <a:p>
            <a:r>
              <a:rPr lang="en-US" sz="2400" dirty="0" smtClean="0"/>
              <a:t>Fit </a:t>
            </a:r>
            <a:r>
              <a:rPr lang="en-US" sz="2400" dirty="0" smtClean="0"/>
              <a:t>machine learning </a:t>
            </a:r>
            <a:r>
              <a:rPr lang="en-US" sz="2400" dirty="0" smtClean="0"/>
              <a:t>model to predict </a:t>
            </a:r>
            <a:r>
              <a:rPr lang="en-US" sz="2400" dirty="0" smtClean="0"/>
              <a:t>likes/comments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5336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5" y="2700867"/>
            <a:ext cx="8596668" cy="1826581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Thank you! Questions?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4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Introduction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picture is worth a thousand words!</a:t>
            </a:r>
          </a:p>
          <a:p>
            <a:r>
              <a:rPr lang="en-US" sz="2400" dirty="0" smtClean="0"/>
              <a:t>Mobile camera technology created surplus of image data</a:t>
            </a:r>
          </a:p>
          <a:p>
            <a:r>
              <a:rPr lang="en-US" sz="2400" dirty="0" smtClean="0"/>
              <a:t>Pictures are integral part of social media like </a:t>
            </a:r>
            <a:r>
              <a:rPr lang="en-US" sz="2400" b="1" u="sng" dirty="0" smtClean="0"/>
              <a:t>Instagram</a:t>
            </a:r>
          </a:p>
          <a:p>
            <a:r>
              <a:rPr lang="en-US" sz="2400" dirty="0" smtClean="0"/>
              <a:t>Goal: develop workflow to analyze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accounts in hopes to optimize </a:t>
            </a:r>
            <a:r>
              <a:rPr lang="en-US" sz="2400" i="1" dirty="0" smtClean="0"/>
              <a:t>likes</a:t>
            </a:r>
            <a:r>
              <a:rPr lang="en-US" sz="2400" dirty="0" smtClean="0"/>
              <a:t> and </a:t>
            </a:r>
            <a:r>
              <a:rPr lang="en-US" sz="2400" i="1" dirty="0" smtClean="0"/>
              <a:t>comments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425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Web Scraping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889"/>
            <a:ext cx="9127066" cy="42910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Instagram API: complex and restricted to brands, advertisers, etc.</a:t>
            </a:r>
          </a:p>
          <a:p>
            <a:r>
              <a:rPr lang="en-US" sz="2400" dirty="0" smtClean="0"/>
              <a:t>Instagram official site is dynamically loaded, so instead scraped proxy site: </a:t>
            </a:r>
            <a:r>
              <a:rPr lang="en-US" sz="2400" b="1" dirty="0" err="1" smtClean="0"/>
              <a:t>imgrum.net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4860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Instagram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86" y="1676400"/>
            <a:ext cx="9057564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1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Web Scraping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889"/>
            <a:ext cx="9127066" cy="42910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Instagram API: complex and restricted to brands, advertisers, etc.</a:t>
            </a:r>
          </a:p>
          <a:p>
            <a:r>
              <a:rPr lang="en-US" sz="2400" dirty="0" smtClean="0"/>
              <a:t>Instagram official site is dynamically loaded, so instead scraped proxy site: </a:t>
            </a:r>
            <a:r>
              <a:rPr lang="en-US" sz="2400" b="1" dirty="0" err="1" smtClean="0"/>
              <a:t>imgrum.net</a:t>
            </a:r>
            <a:endParaRPr lang="en-US" sz="2400" b="1" dirty="0" smtClean="0"/>
          </a:p>
          <a:p>
            <a:r>
              <a:rPr lang="en-US" sz="2400" dirty="0" err="1" smtClean="0"/>
              <a:t>Imgrum</a:t>
            </a:r>
            <a:r>
              <a:rPr lang="en-US" sz="2400" dirty="0" smtClean="0"/>
              <a:t> loads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files from API and displays them in simple web format</a:t>
            </a:r>
          </a:p>
          <a:p>
            <a:r>
              <a:rPr lang="en-US" sz="2400" dirty="0" smtClean="0"/>
              <a:t>Used </a:t>
            </a:r>
            <a:r>
              <a:rPr lang="en-US" sz="2400" dirty="0" err="1" smtClean="0"/>
              <a:t>Scrapy</a:t>
            </a:r>
            <a:r>
              <a:rPr lang="en-US" sz="2400" dirty="0" smtClean="0"/>
              <a:t> to scrape @Instagram for all </a:t>
            </a:r>
            <a:r>
              <a:rPr lang="en-US" sz="2400" b="1" dirty="0" smtClean="0"/>
              <a:t>image </a:t>
            </a:r>
            <a:r>
              <a:rPr lang="en-US" sz="2400" b="1" dirty="0" err="1" smtClean="0"/>
              <a:t>urls</a:t>
            </a:r>
            <a:r>
              <a:rPr lang="en-US" sz="2400" dirty="0" smtClean="0"/>
              <a:t>, </a:t>
            </a:r>
            <a:r>
              <a:rPr lang="en-US" sz="2400" b="1" dirty="0" smtClean="0"/>
              <a:t>number of likes</a:t>
            </a:r>
            <a:r>
              <a:rPr lang="en-US" sz="2400" dirty="0" smtClean="0"/>
              <a:t>, and </a:t>
            </a:r>
            <a:r>
              <a:rPr lang="en-US" sz="2400" b="1" dirty="0" smtClean="0"/>
              <a:t>number of comments</a:t>
            </a:r>
          </a:p>
          <a:p>
            <a:r>
              <a:rPr lang="en-US" sz="2400" dirty="0" smtClean="0"/>
              <a:t>Downloaded images using python library </a:t>
            </a:r>
            <a:r>
              <a:rPr lang="en-US" sz="2400" dirty="0" err="1" smtClean="0"/>
              <a:t>urllib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05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197953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 err="1" smtClean="0"/>
              <a:t>Imgrum</a:t>
            </a:r>
            <a:endParaRPr lang="en-US" sz="4400" dirty="0"/>
          </a:p>
        </p:txBody>
      </p:sp>
      <p:sp>
        <p:nvSpPr>
          <p:cNvPr id="7" name="Oval 6"/>
          <p:cNvSpPr/>
          <p:nvPr/>
        </p:nvSpPr>
        <p:spPr>
          <a:xfrm>
            <a:off x="2523067" y="6265333"/>
            <a:ext cx="745066" cy="28786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7" y="976886"/>
            <a:ext cx="8026400" cy="559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9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Prebuilt Image Classifiers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41489"/>
            <a:ext cx="9482666" cy="487944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Google’s Inception v3</a:t>
            </a:r>
          </a:p>
          <a:p>
            <a:pPr lvl="1"/>
            <a:r>
              <a:rPr lang="en-US" sz="2200" dirty="0" smtClean="0"/>
              <a:t>Image </a:t>
            </a:r>
            <a:r>
              <a:rPr lang="en-US" sz="2200" dirty="0"/>
              <a:t>classifier from ImageNet competition released in 2015</a:t>
            </a:r>
          </a:p>
          <a:p>
            <a:pPr lvl="1"/>
            <a:r>
              <a:rPr lang="en-US" sz="2200" dirty="0" smtClean="0"/>
              <a:t>Uses deep Convolutional </a:t>
            </a:r>
            <a:r>
              <a:rPr lang="en-US" sz="2200" dirty="0"/>
              <a:t>N</a:t>
            </a:r>
            <a:r>
              <a:rPr lang="en-US" sz="2200" dirty="0" smtClean="0"/>
              <a:t>eural Networks (CNN)</a:t>
            </a:r>
          </a:p>
          <a:p>
            <a:pPr lvl="1"/>
            <a:r>
              <a:rPr lang="en-US" sz="2200" dirty="0" smtClean="0"/>
              <a:t>Classifies images into 1000 categories trained on over 1 million images</a:t>
            </a:r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object/region classification</a:t>
            </a:r>
          </a:p>
          <a:p>
            <a:pPr lvl="1"/>
            <a:r>
              <a:rPr lang="en-US" sz="2200" dirty="0" smtClean="0"/>
              <a:t>Uses Regions with Convolutional neural networks (R-CNN)</a:t>
            </a:r>
          </a:p>
          <a:p>
            <a:pPr lvl="1"/>
            <a:r>
              <a:rPr lang="en-US" sz="2200" dirty="0" smtClean="0"/>
              <a:t>Separates image to regions/objects and classifies each individuall</a:t>
            </a:r>
            <a:r>
              <a:rPr lang="en-US" sz="2200" dirty="0" smtClean="0"/>
              <a:t>y with CNN</a:t>
            </a:r>
            <a:endParaRPr lang="en-US" sz="2200" dirty="0" smtClean="0"/>
          </a:p>
          <a:p>
            <a:pPr lvl="1"/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7581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3900" y="2160589"/>
            <a:ext cx="4089400" cy="421481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Lion, king of beats, </a:t>
            </a:r>
            <a:r>
              <a:rPr lang="en-US" sz="2000" dirty="0" err="1" smtClean="0"/>
              <a:t>panthera</a:t>
            </a:r>
            <a:r>
              <a:rPr lang="en-US" sz="2000" dirty="0" smtClean="0"/>
              <a:t> </a:t>
            </a:r>
            <a:r>
              <a:rPr lang="en-US" sz="2000" dirty="0" err="1" smtClean="0"/>
              <a:t>leo</a:t>
            </a:r>
            <a:r>
              <a:rPr lang="en-US" sz="2000" dirty="0" smtClean="0"/>
              <a:t> (score = 0.93634)</a:t>
            </a:r>
          </a:p>
          <a:p>
            <a:r>
              <a:rPr lang="en-US" sz="2000" dirty="0" smtClean="0"/>
              <a:t>Tiger, </a:t>
            </a:r>
            <a:r>
              <a:rPr lang="en-US" sz="2000" dirty="0" err="1" smtClean="0"/>
              <a:t>Panthera</a:t>
            </a:r>
            <a:r>
              <a:rPr lang="en-US" sz="2000" dirty="0" smtClean="0"/>
              <a:t> </a:t>
            </a:r>
            <a:r>
              <a:rPr lang="en-US" sz="2000" dirty="0" err="1" smtClean="0"/>
              <a:t>tigris</a:t>
            </a:r>
            <a:r>
              <a:rPr lang="en-US" sz="2000" dirty="0" smtClean="0"/>
              <a:t> (score = 0.00074)</a:t>
            </a:r>
          </a:p>
          <a:p>
            <a:r>
              <a:rPr lang="en-US" sz="2000" dirty="0" smtClean="0"/>
              <a:t>Sundial (score = 0.00070)</a:t>
            </a:r>
          </a:p>
          <a:p>
            <a:r>
              <a:rPr lang="en-US" sz="2000" dirty="0" smtClean="0"/>
              <a:t>Hartebeest (score = 0.00056)</a:t>
            </a:r>
          </a:p>
          <a:p>
            <a:r>
              <a:rPr lang="en-US" sz="2000" dirty="0" smtClean="0"/>
              <a:t>Impala, </a:t>
            </a:r>
            <a:r>
              <a:rPr lang="en-US" sz="2000" dirty="0" err="1" smtClean="0"/>
              <a:t>Aepyceros</a:t>
            </a:r>
            <a:r>
              <a:rPr lang="en-US" sz="2000" dirty="0" smtClean="0"/>
              <a:t> </a:t>
            </a:r>
            <a:r>
              <a:rPr lang="en-US" sz="2000" dirty="0" err="1" smtClean="0"/>
              <a:t>melampus</a:t>
            </a:r>
            <a:r>
              <a:rPr lang="en-US" sz="2000" dirty="0" smtClean="0"/>
              <a:t> (score = 0.00049)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2527300"/>
            <a:ext cx="4841278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1054</TotalTime>
  <Words>520</Words>
  <Application>Microsoft Macintosh PowerPoint</Application>
  <PresentationFormat>Widescreen</PresentationFormat>
  <Paragraphs>74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Trebuchet MS</vt:lpstr>
      <vt:lpstr>Wingdings 3</vt:lpstr>
      <vt:lpstr>Arial</vt:lpstr>
      <vt:lpstr>Facet</vt:lpstr>
      <vt:lpstr>Web Scraping - Instagram</vt:lpstr>
      <vt:lpstr>Agenda</vt:lpstr>
      <vt:lpstr>Introduction</vt:lpstr>
      <vt:lpstr>Web Scraping </vt:lpstr>
      <vt:lpstr>Instagram</vt:lpstr>
      <vt:lpstr>Web Scraping </vt:lpstr>
      <vt:lpstr>Imgrum</vt:lpstr>
      <vt:lpstr>Prebuilt Image Classifiers</vt:lpstr>
      <vt:lpstr>Google’s Inception Image Classifier</vt:lpstr>
      <vt:lpstr>Google’s Inception Image Classifier</vt:lpstr>
      <vt:lpstr>Clarifai’s Region Classifier</vt:lpstr>
      <vt:lpstr>Clarifai’s Region Classifier</vt:lpstr>
      <vt:lpstr>Image Likes by Google Classifier</vt:lpstr>
      <vt:lpstr>Image Likes by Clarifai Classifier</vt:lpstr>
      <vt:lpstr>Image Comments by Google Classifier</vt:lpstr>
      <vt:lpstr>Image Comments by Clarifai Classifier</vt:lpstr>
      <vt:lpstr>Image Counts by Google Classifier</vt:lpstr>
      <vt:lpstr>Image Counts by Clarifai Classifier</vt:lpstr>
      <vt:lpstr>Conclusion</vt:lpstr>
      <vt:lpstr>Future Steps</vt:lpstr>
      <vt:lpstr>Thank you! 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- Instagram</dc:title>
  <dc:creator>Nelson Chen</dc:creator>
  <cp:lastModifiedBy>Nelson Chen</cp:lastModifiedBy>
  <cp:revision>26</cp:revision>
  <cp:lastPrinted>2016-11-15T03:48:32Z</cp:lastPrinted>
  <dcterms:created xsi:type="dcterms:W3CDTF">2016-11-14T02:49:19Z</dcterms:created>
  <dcterms:modified xsi:type="dcterms:W3CDTF">2016-11-15T16:46:50Z</dcterms:modified>
</cp:coreProperties>
</file>

<file path=docProps/thumbnail.jpeg>
</file>